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pt-PT"/>
    </a:defPPr>
    <a:lvl1pPr marL="0" algn="l" defTabSz="653027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1pPr>
    <a:lvl2pPr marL="326513" algn="l" defTabSz="653027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2pPr>
    <a:lvl3pPr marL="653027" algn="l" defTabSz="653027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3pPr>
    <a:lvl4pPr marL="979540" algn="l" defTabSz="653027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4pPr>
    <a:lvl5pPr marL="1306054" algn="l" defTabSz="653027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5pPr>
    <a:lvl6pPr marL="1632567" algn="l" defTabSz="653027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6pPr>
    <a:lvl7pPr marL="1959081" algn="l" defTabSz="653027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7pPr>
    <a:lvl8pPr marL="2285593" algn="l" defTabSz="653027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8pPr>
    <a:lvl9pPr marL="2612107" algn="l" defTabSz="653027" rtl="0" eaLnBrk="1" latinLnBrk="0" hangingPunct="1">
      <a:defRPr sz="12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7E7"/>
    <a:srgbClr val="4472C4"/>
    <a:srgbClr val="1A4980"/>
    <a:srgbClr val="1A4A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C79DA-0B3A-49C3-AAE4-E00F5FCB21C0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E38CB-A480-47C5-B931-0DDEEE0ECC6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88832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5302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1pPr>
    <a:lvl2pPr marL="326513" algn="l" defTabSz="65302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2pPr>
    <a:lvl3pPr marL="653027" algn="l" defTabSz="65302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3pPr>
    <a:lvl4pPr marL="979540" algn="l" defTabSz="65302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4pPr>
    <a:lvl5pPr marL="1306054" algn="l" defTabSz="65302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5pPr>
    <a:lvl6pPr marL="1632567" algn="l" defTabSz="65302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6pPr>
    <a:lvl7pPr marL="1959081" algn="l" defTabSz="65302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7pPr>
    <a:lvl8pPr marL="2285593" algn="l" defTabSz="65302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8pPr>
    <a:lvl9pPr marL="2612107" algn="l" defTabSz="65302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E38CB-A480-47C5-B931-0DDEEE0ECC6C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18690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E38CB-A480-47C5-B931-0DDEEE0ECC6C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5130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E38CB-A480-47C5-B931-0DDEEE0ECC6C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4686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E38CB-A480-47C5-B931-0DDEEE0ECC6C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445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E38CB-A480-47C5-B931-0DDEEE0ECC6C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92890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E38CB-A480-47C5-B931-0DDEEE0ECC6C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1292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E38CB-A480-47C5-B931-0DDEEE0ECC6C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8879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E38CB-A480-47C5-B931-0DDEEE0ECC6C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57743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E38CB-A480-47C5-B931-0DDEEE0ECC6C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7055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5775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011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2167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274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81385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7641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746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5592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4036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1967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595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6FDEA-0F7C-407E-AF38-E1443F3E4F6F}" type="datetimeFigureOut">
              <a:rPr lang="pt-PT" smtClean="0"/>
              <a:t>20/12/2016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EDB4B-AF48-444B-B8D5-11C169B59F6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299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zerozero.pt/edition.php?id_edicao=100625" TargetMode="External"/><Relationship Id="rId13" Type="http://schemas.openxmlformats.org/officeDocument/2006/relationships/hyperlink" Target="http://www.zerozero.pt/edition.php?id_edicao=100546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://www.zerozero.pt/edition.php?id_edicao=100644" TargetMode="External"/><Relationship Id="rId12" Type="http://schemas.openxmlformats.org/officeDocument/2006/relationships/hyperlink" Target="http://www.zerozero.pt/edition.php?id_edicao=100555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erozero.pt/edition.php?id_edicao=100626" TargetMode="External"/><Relationship Id="rId11" Type="http://schemas.openxmlformats.org/officeDocument/2006/relationships/hyperlink" Target="http://www.zerozero.pt/edition.php?id_edicao=100638" TargetMode="External"/><Relationship Id="rId5" Type="http://schemas.openxmlformats.org/officeDocument/2006/relationships/hyperlink" Target="http://www.zerozero.pt/edition.php?id_edicao=100646" TargetMode="External"/><Relationship Id="rId15" Type="http://schemas.openxmlformats.org/officeDocument/2006/relationships/hyperlink" Target="http://www.zerozero.pt/edition.php?id_edicao=100548" TargetMode="External"/><Relationship Id="rId10" Type="http://schemas.openxmlformats.org/officeDocument/2006/relationships/hyperlink" Target="http://www.zerozero.pt/edition.php?id_edicao=100562" TargetMode="External"/><Relationship Id="rId4" Type="http://schemas.openxmlformats.org/officeDocument/2006/relationships/hyperlink" Target="http://www.zerozero.pt/edition.php?id_edicao=100629" TargetMode="External"/><Relationship Id="rId9" Type="http://schemas.openxmlformats.org/officeDocument/2006/relationships/hyperlink" Target="http://www.zerozero.pt/edition.php?id_edicao=100639" TargetMode="External"/><Relationship Id="rId14" Type="http://schemas.openxmlformats.org/officeDocument/2006/relationships/hyperlink" Target="http://www.zerozero.pt/edition.php?id_edicao=10054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zerozero.pt/edition.php?id_edicao=100149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://www.zerozero.pt/edition.php?id_edicao=99695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erozero.pt/edition.php?id_edicao=99968" TargetMode="External"/><Relationship Id="rId5" Type="http://schemas.openxmlformats.org/officeDocument/2006/relationships/hyperlink" Target="http://www.zerozero.pt/edition.php?id_edicao=99736" TargetMode="External"/><Relationship Id="rId4" Type="http://schemas.openxmlformats.org/officeDocument/2006/relationships/hyperlink" Target="http://www.zerozero.pt/edition.php?id_edicao=99734" TargetMode="External"/><Relationship Id="rId9" Type="http://schemas.openxmlformats.org/officeDocument/2006/relationships/hyperlink" Target="http://www.zerozero.pt/edition.php?id_edicao=9981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777625"/>
            <a:ext cx="9144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6000" b="1" i="1" dirty="0">
                <a:ln w="0">
                  <a:solidFill>
                    <a:schemeClr val="bg1"/>
                  </a:solidFill>
                </a:ln>
                <a:solidFill>
                  <a:srgbClr val="1A498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RESULTADOS</a:t>
            </a:r>
          </a:p>
          <a:p>
            <a:pPr algn="ctr"/>
            <a:r>
              <a:rPr lang="pt-PT" sz="3200" b="1" i="1" dirty="0">
                <a:ln w="0">
                  <a:solidFill>
                    <a:schemeClr val="bg1"/>
                  </a:solidFill>
                </a:ln>
                <a:solidFill>
                  <a:srgbClr val="1A498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17 e 18 DE DEZEMBRO</a:t>
            </a:r>
          </a:p>
        </p:txBody>
      </p:sp>
    </p:spTree>
    <p:extLst>
      <p:ext uri="{BB962C8B-B14F-4D97-AF65-F5344CB8AC3E}">
        <p14:creationId xmlns:p14="http://schemas.microsoft.com/office/powerpoint/2010/main" val="2035827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70389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6000" b="1" i="1" dirty="0">
                <a:ln w="0">
                  <a:solidFill>
                    <a:schemeClr val="bg1"/>
                  </a:solidFill>
                </a:ln>
                <a:solidFill>
                  <a:srgbClr val="1A498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2008 – TRAQUINAS A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19005"/>
              </p:ext>
            </p:extLst>
          </p:nvPr>
        </p:nvGraphicFramePr>
        <p:xfrm>
          <a:off x="504000" y="2520000"/>
          <a:ext cx="8135999" cy="11887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46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1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7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40">
                <a:tc gridSpan="2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ADVERSÁRIO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RESULTADO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ATLÉTICO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>
                          <a:solidFill>
                            <a:sysClr val="windowText" lastClr="000000"/>
                          </a:solidFill>
                        </a:rPr>
                        <a:t>4 –</a:t>
                      </a:r>
                      <a:r>
                        <a:rPr lang="pt-PT" sz="2000" i="1" baseline="0" dirty="0">
                          <a:solidFill>
                            <a:sysClr val="windowText" lastClr="000000"/>
                          </a:solidFill>
                        </a:rPr>
                        <a:t> 3</a:t>
                      </a:r>
                      <a:endParaRPr lang="pt-PT" sz="2000" i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JP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ATALAIA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4 – 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486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70389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6000" b="1" i="1" dirty="0">
                <a:ln w="0">
                  <a:solidFill>
                    <a:schemeClr val="bg1"/>
                  </a:solidFill>
                </a:ln>
                <a:solidFill>
                  <a:srgbClr val="1A498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2007 – BENJAMINS B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070618"/>
              </p:ext>
            </p:extLst>
          </p:nvPr>
        </p:nvGraphicFramePr>
        <p:xfrm>
          <a:off x="504000" y="2520000"/>
          <a:ext cx="8135999" cy="15849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46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1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7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40">
                <a:tc gridSpan="2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ADVERSÁRIO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RESULTADO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E2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OPERÁRIO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7 – 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ALGUEIRÃO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6 – 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OEIRAS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10 – 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339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70389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6000" b="1" i="1" dirty="0">
                <a:ln w="0">
                  <a:solidFill>
                    <a:schemeClr val="bg1"/>
                  </a:solidFill>
                </a:ln>
                <a:solidFill>
                  <a:srgbClr val="1A498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2006 – BENJAMINS 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16288"/>
              </p:ext>
            </p:extLst>
          </p:nvPr>
        </p:nvGraphicFramePr>
        <p:xfrm>
          <a:off x="504000" y="2520000"/>
          <a:ext cx="8135999" cy="15849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46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1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7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40">
                <a:tc gridSpan="2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ADVERSÁRIO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RESULTADO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E2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ALGUEIRÃO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17 –</a:t>
                      </a:r>
                      <a:r>
                        <a:rPr lang="pt-PT" sz="2000" i="1" baseline="0" dirty="0"/>
                        <a:t> 1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E2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OEIRAS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7 – 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89929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E2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OEIRAS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3 – 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458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70389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6000" b="1" i="1" dirty="0">
                <a:ln w="0">
                  <a:solidFill>
                    <a:schemeClr val="bg1"/>
                  </a:solidFill>
                </a:ln>
                <a:solidFill>
                  <a:srgbClr val="1A498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2005 – INFANTIS B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83884"/>
              </p:ext>
            </p:extLst>
          </p:nvPr>
        </p:nvGraphicFramePr>
        <p:xfrm>
          <a:off x="504000" y="2520000"/>
          <a:ext cx="8135999" cy="19812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46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1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7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40">
                <a:tc gridSpan="2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ADVERSÁRIO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RESULTADO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D2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OEIRAS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6</a:t>
                      </a:r>
                      <a:r>
                        <a:rPr lang="pt-PT" sz="2000" i="1" baseline="0" dirty="0"/>
                        <a:t> – 2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D2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OUTURELA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2 – 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ALCABIDECHE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2 – 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1º DEZEMBRO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6 – 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5250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70389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6000" b="1" i="1" dirty="0">
                <a:ln w="0">
                  <a:solidFill>
                    <a:schemeClr val="bg1"/>
                  </a:solidFill>
                </a:ln>
                <a:solidFill>
                  <a:srgbClr val="1A498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CLASSIFICAÇÕES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677403"/>
              </p:ext>
            </p:extLst>
          </p:nvPr>
        </p:nvGraphicFramePr>
        <p:xfrm>
          <a:off x="504000" y="2520000"/>
          <a:ext cx="8135999" cy="35661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46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1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220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240">
                <a:tc gridSpan="4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CAMPEONATOS</a:t>
                      </a:r>
                      <a:r>
                        <a:rPr lang="pt-PT" sz="2000" b="1" i="1" baseline="0" dirty="0">
                          <a:solidFill>
                            <a:schemeClr val="bg1"/>
                          </a:solidFill>
                        </a:rPr>
                        <a:t> DISTRITAIS DE FUTEBOL DE 7</a:t>
                      </a:r>
                      <a:endParaRPr lang="pt-PT" sz="20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PT" sz="20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20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 gridSpan="2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2008</a:t>
                      </a:r>
                      <a:r>
                        <a:rPr lang="pt-PT" sz="2000" b="1" i="1" baseline="0" dirty="0">
                          <a:solidFill>
                            <a:schemeClr val="bg1"/>
                          </a:solidFill>
                        </a:rPr>
                        <a:t> E 2007</a:t>
                      </a:r>
                      <a:endParaRPr lang="pt-PT" sz="20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2007 E 2006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4"/>
                        </a:rPr>
                        <a:t>Classificação Série 5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5"/>
                        </a:rPr>
                        <a:t>Classificação Série 5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6"/>
                        </a:rPr>
                        <a:t>Classificação Série 6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7"/>
                        </a:rPr>
                        <a:t>Classificação Série 6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8"/>
                        </a:rPr>
                        <a:t>Classificação Série 7 </a:t>
                      </a:r>
                      <a:r>
                        <a:rPr lang="pt-PT" sz="2000" i="1" dirty="0">
                          <a:solidFill>
                            <a:srgbClr val="FF0000"/>
                          </a:solidFill>
                        </a:rPr>
                        <a:t>(P)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9"/>
                        </a:rPr>
                        <a:t>Classificação Série 8 </a:t>
                      </a:r>
                      <a:r>
                        <a:rPr lang="pt-PT" sz="2000" i="1" dirty="0">
                          <a:solidFill>
                            <a:srgbClr val="FF0000"/>
                          </a:solidFill>
                        </a:rPr>
                        <a:t>(P)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10"/>
                        </a:rPr>
                        <a:t>Classificação Série 8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E2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11"/>
                        </a:rPr>
                        <a:t>Classificação Série 9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40">
                <a:tc gridSpan="4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2005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12"/>
                        </a:rPr>
                        <a:t>Classificação Série 5</a:t>
                      </a:r>
                      <a:r>
                        <a:rPr lang="pt-PT" sz="2000" i="1" dirty="0">
                          <a:solidFill>
                            <a:srgbClr val="FF0000"/>
                          </a:solidFill>
                        </a:rPr>
                        <a:t>(P)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13"/>
                        </a:rPr>
                        <a:t>Classificação Série 3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14"/>
                        </a:rPr>
                        <a:t>Classificação Série 7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15"/>
                        </a:rPr>
                        <a:t>Classificação Série 5</a:t>
                      </a:r>
                      <a:r>
                        <a:rPr lang="pt-PT" sz="2000" i="1" dirty="0">
                          <a:solidFill>
                            <a:srgbClr val="FF0000"/>
                          </a:solidFill>
                        </a:rPr>
                        <a:t>(P)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3281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70389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6000" b="1" i="1" dirty="0">
                <a:ln w="0">
                  <a:solidFill>
                    <a:schemeClr val="bg1"/>
                  </a:solidFill>
                </a:ln>
                <a:solidFill>
                  <a:srgbClr val="1A498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2004 – INFANTIS 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68851"/>
              </p:ext>
            </p:extLst>
          </p:nvPr>
        </p:nvGraphicFramePr>
        <p:xfrm>
          <a:off x="504000" y="2520000"/>
          <a:ext cx="8135999" cy="15849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46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1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7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40">
                <a:tc gridSpan="2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ADVERSÁRIO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RESULTADO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C1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CARCAVELOS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6 – 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D2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TORRE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10 – 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D2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REGUENGO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1</a:t>
                      </a:r>
                      <a:r>
                        <a:rPr lang="pt-PT" sz="2000" i="1" baseline="0" dirty="0"/>
                        <a:t> – 2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34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70389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6000" b="1" i="1" dirty="0">
                <a:ln w="0">
                  <a:solidFill>
                    <a:schemeClr val="bg1"/>
                  </a:solidFill>
                </a:ln>
                <a:solidFill>
                  <a:srgbClr val="1A498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2003 – INICIADOS B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580283"/>
              </p:ext>
            </p:extLst>
          </p:nvPr>
        </p:nvGraphicFramePr>
        <p:xfrm>
          <a:off x="504000" y="2520000"/>
          <a:ext cx="8135999" cy="15849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46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1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7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40">
                <a:tc gridSpan="2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ADVERSÁRIO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RESULTADO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H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SACAVENENSE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0 – 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1ª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TIRES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2 –</a:t>
                      </a:r>
                      <a:r>
                        <a:rPr lang="pt-PT" sz="2000" i="1" baseline="0" dirty="0"/>
                        <a:t> 0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2ª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LINDA VELHA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3 – 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706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70389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6000" b="1" i="1" dirty="0">
                <a:ln w="0">
                  <a:solidFill>
                    <a:schemeClr val="bg1"/>
                  </a:solidFill>
                </a:ln>
                <a:solidFill>
                  <a:srgbClr val="1A4980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CLASSIFICAÇÕES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064256"/>
              </p:ext>
            </p:extLst>
          </p:nvPr>
        </p:nvGraphicFramePr>
        <p:xfrm>
          <a:off x="504000" y="2520000"/>
          <a:ext cx="8135999" cy="19812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46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1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220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240">
                <a:tc gridSpan="4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CAMPEONATOS</a:t>
                      </a:r>
                      <a:r>
                        <a:rPr lang="pt-PT" sz="2000" b="1" i="1" baseline="0" dirty="0">
                          <a:solidFill>
                            <a:schemeClr val="bg1"/>
                          </a:solidFill>
                        </a:rPr>
                        <a:t> DISTRITAIS DE FUTEBOL DE 11</a:t>
                      </a:r>
                      <a:endParaRPr lang="pt-PT" sz="20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PT" sz="20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20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 gridSpan="2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2004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PT" sz="2000" b="1" i="1" dirty="0">
                          <a:solidFill>
                            <a:schemeClr val="bg1"/>
                          </a:solidFill>
                        </a:rPr>
                        <a:t>2003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C1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>
                          <a:hlinkClick r:id="rId4"/>
                        </a:rPr>
                        <a:t>Classificação</a:t>
                      </a:r>
                      <a:r>
                        <a:rPr lang="pt-PT" sz="2000" i="1" baseline="0" dirty="0">
                          <a:hlinkClick r:id="rId4"/>
                        </a:rPr>
                        <a:t> Série 4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>
                          <a:hlinkClick r:id="rId5"/>
                        </a:rPr>
                        <a:t>Classificação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D2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>
                          <a:hlinkClick r:id="rId6"/>
                        </a:rPr>
                        <a:t>Classificação Série 3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1ª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7"/>
                        </a:rPr>
                        <a:t>Classificação</a:t>
                      </a:r>
                      <a:r>
                        <a:rPr lang="pt-PT" sz="2000" i="1" baseline="0" dirty="0">
                          <a:hlinkClick r:id="rId7"/>
                        </a:rPr>
                        <a:t> Série 2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D2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>
                          <a:hlinkClick r:id="rId8"/>
                        </a:rPr>
                        <a:t>Classificação Série 5 </a:t>
                      </a:r>
                      <a:r>
                        <a:rPr lang="pt-PT" sz="2000" i="1" dirty="0">
                          <a:solidFill>
                            <a:srgbClr val="FF0000"/>
                          </a:solidFill>
                        </a:rPr>
                        <a:t>(P)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i="1" dirty="0"/>
                        <a:t>2ª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i="1" dirty="0">
                          <a:hlinkClick r:id="rId9"/>
                        </a:rPr>
                        <a:t>Classificação</a:t>
                      </a:r>
                      <a:r>
                        <a:rPr lang="pt-PT" sz="2000" i="1" baseline="0" dirty="0">
                          <a:hlinkClick r:id="rId9"/>
                        </a:rPr>
                        <a:t> Série 9</a:t>
                      </a:r>
                      <a:endParaRPr lang="pt-PT" sz="2000" i="1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506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452</TotalTime>
  <Words>251</Words>
  <Application>Microsoft Office PowerPoint</Application>
  <PresentationFormat>On-screen Show (4:3)</PresentationFormat>
  <Paragraphs>128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João</dc:creator>
  <cp:lastModifiedBy>João</cp:lastModifiedBy>
  <cp:revision>182</cp:revision>
  <dcterms:created xsi:type="dcterms:W3CDTF">2015-03-16T01:05:09Z</dcterms:created>
  <dcterms:modified xsi:type="dcterms:W3CDTF">2016-12-20T16:38:07Z</dcterms:modified>
</cp:coreProperties>
</file>